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文字的對話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製作者</a:t>
            </a:r>
            <a:r>
              <a:rPr lang="en-US" altLang="zh-TW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:</a:t>
            </a:r>
            <a:r>
              <a:rPr lang="zh-TW" altLang="en-US" sz="2400" dirty="0" smtClean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陳予澤</a:t>
            </a:r>
            <a:endParaRPr lang="en-US" altLang="zh-TW" sz="2400" dirty="0" smtClean="0">
              <a:latin typeface="華康中特圓體" panose="020F0809000000000000" pitchFamily="49" charset="-120"/>
              <a:ea typeface="華康中特圓體" panose="020F0809000000000000" pitchFamily="49" charset="-120"/>
            </a:endParaRPr>
          </a:p>
          <a:p>
            <a:r>
              <a:rPr lang="zh-TW" altLang="en-US" sz="2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指導老師</a:t>
            </a:r>
            <a:r>
              <a:rPr lang="en-US" altLang="zh-TW" sz="2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:</a:t>
            </a:r>
            <a:r>
              <a:rPr lang="zh-TW" altLang="en-US" sz="2400" dirty="0">
                <a:latin typeface="華康中特圓體" panose="020F0809000000000000" pitchFamily="49" charset="-120"/>
                <a:ea typeface="華康中特圓體" panose="020F0809000000000000" pitchFamily="49" charset="-120"/>
              </a:rPr>
              <a:t>鄭綺瑩</a:t>
            </a:r>
          </a:p>
        </p:txBody>
      </p:sp>
    </p:spTree>
    <p:extLst>
      <p:ext uri="{BB962C8B-B14F-4D97-AF65-F5344CB8AC3E}">
        <p14:creationId xmlns:p14="http://schemas.microsoft.com/office/powerpoint/2010/main" val="242643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15616" y="4005064"/>
            <a:ext cx="1735105" cy="2117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弋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6300192" y="4293096"/>
            <a:ext cx="1655040" cy="1901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戈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547664" y="2852936"/>
            <a:ext cx="2664296" cy="1080120"/>
          </a:xfrm>
          <a:prstGeom prst="wedgeRoundRectCallout">
            <a:avLst>
              <a:gd name="adj1" fmla="val -26553"/>
              <a:gd name="adj2" fmla="val 777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你要去打仗嗎</a:t>
            </a:r>
            <a:r>
              <a:rPr lang="en-US" altLang="zh-TW" sz="2400" dirty="0" smtClean="0">
                <a:latin typeface="新細明體"/>
                <a:ea typeface="新細明體"/>
              </a:rPr>
              <a:t>？</a:t>
            </a:r>
            <a:r>
              <a:rPr lang="zh-TW" altLang="en-US" sz="2400" dirty="0" smtClean="0">
                <a:latin typeface="+mn-ea"/>
              </a:rPr>
              <a:t>為什麼要帶劍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7771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4077072"/>
            <a:ext cx="1735105" cy="204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戈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6300192" y="4221088"/>
            <a:ext cx="1655040" cy="197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弋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691680" y="2564904"/>
            <a:ext cx="3312368" cy="1296144"/>
          </a:xfrm>
          <a:prstGeom prst="wedgeRoundRectCallout">
            <a:avLst>
              <a:gd name="adj1" fmla="val -36190"/>
              <a:gd name="adj2" fmla="val 813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+mn-ea"/>
              </a:rPr>
              <a:t>他要做什麼？</a:t>
            </a:r>
            <a:endParaRPr lang="en-US" altLang="zh-TW" sz="2400" dirty="0" smtClean="0">
              <a:latin typeface="+mn-ea"/>
            </a:endParaRPr>
          </a:p>
          <a:p>
            <a:pPr algn="ctr"/>
            <a:r>
              <a:rPr lang="zh-TW" altLang="en-US" sz="2400" dirty="0" smtClean="0">
                <a:latin typeface="+mn-ea"/>
              </a:rPr>
              <a:t>為什麼他什麼也沒帶？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55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000" dirty="0" smtClean="0"/>
          </a:p>
          <a:p>
            <a:pPr marL="0" indent="0" algn="ctr">
              <a:buNone/>
            </a:pPr>
            <a:r>
              <a:rPr lang="en-US" altLang="zh-TW" sz="4000" dirty="0" smtClean="0">
                <a:solidFill>
                  <a:schemeClr val="tx1"/>
                </a:solidFill>
              </a:rPr>
              <a:t>The End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252728"/>
          </a:xfrm>
        </p:spPr>
        <p:txBody>
          <a:bodyPr/>
          <a:lstStyle/>
          <a:p>
            <a:r>
              <a:rPr lang="zh-TW" altLang="en-US" dirty="0" smtClean="0"/>
              <a:t>謝謝觀賞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414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27584" y="4149080"/>
            <a:ext cx="1800200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丙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796136" y="4293096"/>
            <a:ext cx="1728192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兩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195736" y="2780928"/>
            <a:ext cx="2088232" cy="1224136"/>
          </a:xfrm>
          <a:prstGeom prst="wedgeRoundRectCallout">
            <a:avLst>
              <a:gd name="adj1" fmla="val -39078"/>
              <a:gd name="adj2" fmla="val 896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你看我手上抱著一個嬰兒</a:t>
            </a:r>
            <a:endParaRPr lang="zh-TW" altLang="en-US" sz="2400" dirty="0"/>
          </a:p>
        </p:txBody>
      </p:sp>
      <p:sp>
        <p:nvSpPr>
          <p:cNvPr id="6" name="圓角矩形圖說文字 5"/>
          <p:cNvSpPr/>
          <p:nvPr/>
        </p:nvSpPr>
        <p:spPr>
          <a:xfrm>
            <a:off x="4780632" y="3235480"/>
            <a:ext cx="2376264" cy="959656"/>
          </a:xfrm>
          <a:prstGeom prst="wedgeRoundRectCallout">
            <a:avLst>
              <a:gd name="adj1" fmla="val 32612"/>
              <a:gd name="adj2" fmla="val 8123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你看我手上抱兩個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37179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403648" y="3573016"/>
            <a:ext cx="165618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夫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220072" y="3717032"/>
            <a:ext cx="1727048" cy="204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天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555776" y="2420888"/>
            <a:ext cx="3456384" cy="1152128"/>
          </a:xfrm>
          <a:prstGeom prst="wedgeRoundRectCallout">
            <a:avLst>
              <a:gd name="adj1" fmla="val -34796"/>
              <a:gd name="adj2" fmla="val 768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你沒戴帽子</a:t>
            </a:r>
            <a:r>
              <a:rPr lang="zh-TW" altLang="en-US" sz="2400" dirty="0" smtClean="0">
                <a:latin typeface="新細明體"/>
                <a:ea typeface="新細明體"/>
              </a:rPr>
              <a:t>，</a:t>
            </a:r>
            <a:r>
              <a:rPr lang="zh-TW" altLang="en-US" sz="2400" dirty="0" smtClean="0">
                <a:latin typeface="+mn-ea"/>
              </a:rPr>
              <a:t>不會冷嗎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74592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259632" y="3789040"/>
            <a:ext cx="1663097" cy="1829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王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220072" y="3789040"/>
            <a:ext cx="1727048" cy="204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主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699792" y="2420888"/>
            <a:ext cx="2736304" cy="1152128"/>
          </a:xfrm>
          <a:prstGeom prst="wedgeRoundRectCallout">
            <a:avLst>
              <a:gd name="adj1" fmla="val -40326"/>
              <a:gd name="adj2" fmla="val 856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你換髮型了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65854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3861048"/>
            <a:ext cx="1591089" cy="1829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早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436096" y="3933056"/>
            <a:ext cx="1655040" cy="1829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草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043608" y="2276872"/>
            <a:ext cx="2736304" cy="1296144"/>
          </a:xfrm>
          <a:prstGeom prst="wedgeRoundRectCallout">
            <a:avLst>
              <a:gd name="adj1" fmla="val -21761"/>
              <a:gd name="adj2" fmla="val 7915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+mn-ea"/>
              </a:rPr>
              <a:t>你頭上好像</a:t>
            </a:r>
            <a:r>
              <a:rPr lang="zh-TW" altLang="en-US" sz="2400" dirty="0" smtClean="0">
                <a:latin typeface="+mn-ea"/>
              </a:rPr>
              <a:t>有草</a:t>
            </a:r>
            <a:endParaRPr lang="en-US" altLang="zh-TW" sz="2400" dirty="0" smtClean="0">
              <a:latin typeface="+mn-ea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4355976" y="2276872"/>
            <a:ext cx="2736304" cy="1296144"/>
          </a:xfrm>
          <a:prstGeom prst="wedgeRoundRectCallout">
            <a:avLst>
              <a:gd name="adj1" fmla="val 28829"/>
              <a:gd name="adj2" fmla="val 81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你好像禿頭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5469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71600" y="3933056"/>
            <a:ext cx="1656184" cy="1872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木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940152" y="4077072"/>
            <a:ext cx="1655040" cy="1901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本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325936" y="2276872"/>
            <a:ext cx="2952328" cy="1224136"/>
          </a:xfrm>
          <a:prstGeom prst="wedgeRoundRectCallout">
            <a:avLst>
              <a:gd name="adj1" fmla="val -38040"/>
              <a:gd name="adj2" fmla="val 8843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你手上拿著什麼東西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28378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87624" y="3717032"/>
            <a:ext cx="1807113" cy="19739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林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796136" y="3933056"/>
            <a:ext cx="1727048" cy="1901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焚</a:t>
            </a:r>
            <a:endParaRPr lang="zh-TW" altLang="en-US" sz="12000" dirty="0">
              <a:solidFill>
                <a:schemeClr val="tx1">
                  <a:lumMod val="95000"/>
                  <a:lumOff val="5000"/>
                </a:schemeClr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2123728" y="2060848"/>
            <a:ext cx="2952328" cy="1224136"/>
          </a:xfrm>
          <a:prstGeom prst="wedgeRoundRectCallout">
            <a:avLst>
              <a:gd name="adj1" fmla="val -34168"/>
              <a:gd name="adj2" fmla="val 100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你的腳著火了</a:t>
            </a:r>
            <a:endParaRPr lang="zh-TW" altLang="en-US" sz="2400" dirty="0"/>
          </a:p>
        </p:txBody>
      </p:sp>
      <p:sp>
        <p:nvSpPr>
          <p:cNvPr id="2" name="圓角矩形圖說文字 1"/>
          <p:cNvSpPr/>
          <p:nvPr/>
        </p:nvSpPr>
        <p:spPr>
          <a:xfrm>
            <a:off x="5364088" y="2672916"/>
            <a:ext cx="2808312" cy="828092"/>
          </a:xfrm>
          <a:prstGeom prst="wedgeRoundRectCallout">
            <a:avLst>
              <a:gd name="adj1" fmla="val 2230"/>
              <a:gd name="adj2" fmla="val 1095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atin typeface="新細明體"/>
                <a:ea typeface="新細明體"/>
              </a:rPr>
              <a:t>？</a:t>
            </a:r>
            <a:r>
              <a:rPr lang="zh-TW" altLang="en-US" dirty="0" smtClean="0">
                <a:latin typeface="新細明體"/>
                <a:ea typeface="新細明體"/>
              </a:rPr>
              <a:t>？？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986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71600" y="3573016"/>
            <a:ext cx="1663097" cy="1829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良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5508104" y="3717032"/>
            <a:ext cx="1799056" cy="19019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艮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1385392" y="1844824"/>
            <a:ext cx="2664296" cy="1152128"/>
          </a:xfrm>
          <a:prstGeom prst="wedgeRoundRectCallout">
            <a:avLst>
              <a:gd name="adj1" fmla="val -36902"/>
              <a:gd name="adj2" fmla="val 900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你看我的髮型</a:t>
            </a:r>
            <a:r>
              <a:rPr lang="zh-TW" altLang="en-US" sz="2400" dirty="0" smtClean="0">
                <a:latin typeface="新細明體"/>
                <a:ea typeface="新細明體"/>
              </a:rPr>
              <a:t>，</a:t>
            </a:r>
            <a:r>
              <a:rPr lang="zh-TW" altLang="en-US" sz="2400" dirty="0" smtClean="0">
                <a:latin typeface="+mn-ea"/>
              </a:rPr>
              <a:t>帥嗎</a:t>
            </a:r>
            <a:r>
              <a:rPr lang="zh-TW" altLang="en-US" sz="2400" dirty="0" smtClean="0">
                <a:latin typeface="新細明體"/>
                <a:ea typeface="新細明體"/>
              </a:rPr>
              <a:t>？</a:t>
            </a:r>
            <a:endParaRPr lang="zh-TW" altLang="en-US" sz="2400" dirty="0"/>
          </a:p>
        </p:txBody>
      </p:sp>
      <p:sp>
        <p:nvSpPr>
          <p:cNvPr id="6" name="圓角矩形圖說文字 5"/>
          <p:cNvSpPr/>
          <p:nvPr/>
        </p:nvSpPr>
        <p:spPr>
          <a:xfrm>
            <a:off x="4716016" y="2060848"/>
            <a:ext cx="2736304" cy="1296144"/>
          </a:xfrm>
          <a:prstGeom prst="wedgeRoundRectCallout">
            <a:avLst>
              <a:gd name="adj1" fmla="val 28829"/>
              <a:gd name="adj2" fmla="val 81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+mn-ea"/>
              </a:rPr>
              <a:t>(愛現</a:t>
            </a:r>
            <a:r>
              <a:rPr lang="en-US" altLang="zh-TW" sz="2400" dirty="0" smtClean="0">
                <a:latin typeface="+mn-ea"/>
              </a:rPr>
              <a:t>…)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5886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899592" y="4221088"/>
            <a:ext cx="1663097" cy="18299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亀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4"/>
          </p:nvPr>
        </p:nvSpPr>
        <p:spPr>
          <a:xfrm>
            <a:off x="6012160" y="4005064"/>
            <a:ext cx="1728192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12000" dirty="0" smtClean="0">
                <a:solidFill>
                  <a:schemeClr val="tx1"/>
                </a:solidFill>
                <a:latin typeface="華康POP2體W9" panose="040B0909000000000000" pitchFamily="81" charset="-120"/>
                <a:ea typeface="華康POP2體W9" panose="040B0909000000000000" pitchFamily="81" charset="-120"/>
              </a:rPr>
              <a:t>龜</a:t>
            </a:r>
            <a:endParaRPr lang="zh-TW" altLang="en-US" sz="12000" dirty="0">
              <a:solidFill>
                <a:schemeClr val="tx1"/>
              </a:solidFill>
              <a:latin typeface="華康POP2體W9" panose="040B0909000000000000" pitchFamily="81" charset="-120"/>
              <a:ea typeface="華康POP2體W9" panose="040B0909000000000000" pitchFamily="81" charset="-120"/>
            </a:endParaRPr>
          </a:p>
        </p:txBody>
      </p:sp>
      <p:sp>
        <p:nvSpPr>
          <p:cNvPr id="6" name="圓角矩形圖說文字 5"/>
          <p:cNvSpPr/>
          <p:nvPr/>
        </p:nvSpPr>
        <p:spPr>
          <a:xfrm>
            <a:off x="755576" y="2887092"/>
            <a:ext cx="3168352" cy="864096"/>
          </a:xfrm>
          <a:prstGeom prst="wedgeRoundRectCallout">
            <a:avLst>
              <a:gd name="adj1" fmla="val -28449"/>
              <a:gd name="adj2" fmla="val 1036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你看我身上的花紋</a:t>
            </a:r>
            <a:endParaRPr lang="zh-TW" altLang="en-US" sz="2400" dirty="0"/>
          </a:p>
        </p:txBody>
      </p:sp>
      <p:sp>
        <p:nvSpPr>
          <p:cNvPr id="7" name="圓角矩形圖說文字 6"/>
          <p:cNvSpPr/>
          <p:nvPr/>
        </p:nvSpPr>
        <p:spPr>
          <a:xfrm>
            <a:off x="4499992" y="2708920"/>
            <a:ext cx="3960440" cy="1008112"/>
          </a:xfrm>
          <a:prstGeom prst="wedgeRoundRectCallout">
            <a:avLst>
              <a:gd name="adj1" fmla="val 10593"/>
              <a:gd name="adj2" fmla="val 9525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你看我身上的花紋</a:t>
            </a:r>
            <a:endParaRPr lang="zh-TW" altLang="en-US" sz="2400" dirty="0"/>
          </a:p>
        </p:txBody>
      </p:sp>
      <p:sp>
        <p:nvSpPr>
          <p:cNvPr id="8" name="圓角矩形圖說文字 7"/>
          <p:cNvSpPr/>
          <p:nvPr/>
        </p:nvSpPr>
        <p:spPr>
          <a:xfrm>
            <a:off x="755576" y="2600908"/>
            <a:ext cx="3168352" cy="1224136"/>
          </a:xfrm>
          <a:prstGeom prst="wedgeRoundRectCallout">
            <a:avLst>
              <a:gd name="adj1" fmla="val -27552"/>
              <a:gd name="adj2" fmla="val 9193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……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60765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73</TotalTime>
  <Words>137</Words>
  <Application>Microsoft Office PowerPoint</Application>
  <PresentationFormat>如螢幕大小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波形</vt:lpstr>
      <vt:lpstr>文字的對話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謝謝觀賞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文字的對話</dc:title>
  <dc:creator>資優班</dc:creator>
  <cp:lastModifiedBy>資優班</cp:lastModifiedBy>
  <cp:revision>13</cp:revision>
  <dcterms:created xsi:type="dcterms:W3CDTF">2019-04-15T00:13:00Z</dcterms:created>
  <dcterms:modified xsi:type="dcterms:W3CDTF">2019-04-29T00:40:16Z</dcterms:modified>
</cp:coreProperties>
</file>